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46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9.png" ContentType="image/png"/>
  <Override PartName="/ppt/media/image36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27.jpeg" ContentType="image/jpeg"/>
  <Override PartName="/ppt/media/image45.png" ContentType="image/png"/>
  <Override PartName="/ppt/media/image26.jpeg" ContentType="image/jpeg"/>
  <Override PartName="/ppt/media/image35.png" ContentType="image/png"/>
  <Override PartName="/ppt/media/image25.jpeg" ContentType="image/jpe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6.png" ContentType="image/png"/>
  <Override PartName="/ppt/media/image21.png" ContentType="image/png"/>
  <Override PartName="/ppt/media/image37.png" ContentType="image/png"/>
  <Override PartName="/ppt/media/image30.jpeg" ContentType="image/jpeg"/>
  <Override PartName="/ppt/media/image2.png" ContentType="image/png"/>
  <Override PartName="/ppt/media/image29.jpeg" ContentType="image/jpeg"/>
  <Override PartName="/ppt/media/image7.png" ContentType="image/png"/>
  <Override PartName="/ppt/media/image22.png" ContentType="image/png"/>
  <Override PartName="/ppt/media/image38.png" ContentType="image/png"/>
  <Override PartName="/ppt/media/image3.png" ContentType="image/png"/>
  <Override PartName="/ppt/media/image4.wmf" ContentType="image/x-wmf"/>
  <Override PartName="/ppt/media/image11.png" ContentType="image/png"/>
  <Override PartName="/ppt/media/image28.jpeg" ContentType="image/jpeg"/>
  <Override PartName="/ppt/media/image12.png" ContentType="image/png"/>
  <Override PartName="/ppt/media/image13.wmf" ContentType="image/x-wmf"/>
  <Override PartName="/ppt/media/image14.png" ContentType="image/png"/>
  <Override PartName="/ppt/media/image15.png" ContentType="image/png"/>
  <Override PartName="/ppt/media/image16.png" ContentType="image/png"/>
  <Override PartName="/ppt/media/image1.wmf" ContentType="image/x-wmf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24382412" cy="13716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587600" y="547200"/>
            <a:ext cx="21232440" cy="1454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587600" y="3429720"/>
            <a:ext cx="2122452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1587600" y="8036280"/>
            <a:ext cx="2122452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587600" y="547200"/>
            <a:ext cx="21232440" cy="1454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1587600" y="3429720"/>
            <a:ext cx="1035756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12463560" y="3429720"/>
            <a:ext cx="1035756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12463560" y="8036280"/>
            <a:ext cx="1035756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1587600" y="8036280"/>
            <a:ext cx="1035756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587600" y="547200"/>
            <a:ext cx="21232440" cy="1454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587600" y="3429720"/>
            <a:ext cx="21224520" cy="88189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587600" y="3429720"/>
            <a:ext cx="21224520" cy="88189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6673320" y="3429360"/>
            <a:ext cx="11052720" cy="881892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6673320" y="3429360"/>
            <a:ext cx="11052720" cy="8818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587600" y="547200"/>
            <a:ext cx="21232440" cy="1454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1587600" y="3429720"/>
            <a:ext cx="21224520" cy="8818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587600" y="547200"/>
            <a:ext cx="21232440" cy="1454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1587600" y="3429720"/>
            <a:ext cx="21224520" cy="88189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1587600" y="547200"/>
            <a:ext cx="21232440" cy="1454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1587600" y="3429720"/>
            <a:ext cx="10357560" cy="88189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12463560" y="3429720"/>
            <a:ext cx="10357560" cy="88189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587600" y="547200"/>
            <a:ext cx="21232440" cy="1454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1587600" y="547200"/>
            <a:ext cx="21232440" cy="6743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587600" y="547200"/>
            <a:ext cx="21232440" cy="1454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1587600" y="3429720"/>
            <a:ext cx="1035756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1587600" y="8036280"/>
            <a:ext cx="1035756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12463560" y="3429720"/>
            <a:ext cx="10357560" cy="88189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587600" y="547200"/>
            <a:ext cx="21232440" cy="1454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1587600" y="3429720"/>
            <a:ext cx="21224520" cy="8818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587600" y="547200"/>
            <a:ext cx="21232440" cy="1454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1587600" y="3429720"/>
            <a:ext cx="10357560" cy="88189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12463560" y="3429720"/>
            <a:ext cx="1035756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12463560" y="8036280"/>
            <a:ext cx="1035756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587600" y="547200"/>
            <a:ext cx="21232440" cy="1454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1587600" y="3429720"/>
            <a:ext cx="1035756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12463560" y="3429720"/>
            <a:ext cx="1035756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1587600" y="8036280"/>
            <a:ext cx="2122452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587600" y="547200"/>
            <a:ext cx="21232440" cy="1454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587600" y="3429720"/>
            <a:ext cx="2122452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1587600" y="8036280"/>
            <a:ext cx="2122452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587600" y="547200"/>
            <a:ext cx="21232440" cy="1454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587600" y="3429720"/>
            <a:ext cx="1035756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12463560" y="3429720"/>
            <a:ext cx="1035756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12463560" y="8036280"/>
            <a:ext cx="1035756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1587600" y="8036280"/>
            <a:ext cx="1035756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587600" y="547200"/>
            <a:ext cx="21232440" cy="1454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1587600" y="3429720"/>
            <a:ext cx="21224520" cy="88189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1587600" y="3429720"/>
            <a:ext cx="21224520" cy="88189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6673320" y="3429360"/>
            <a:ext cx="11052720" cy="8818920"/>
          </a:xfrm>
          <a:prstGeom prst="rect">
            <a:avLst/>
          </a:prstGeom>
          <a:ln>
            <a:noFill/>
          </a:ln>
        </p:spPr>
      </p:pic>
      <p:pic>
        <p:nvPicPr>
          <p:cNvPr id="74" name="" descr=""/>
          <p:cNvPicPr/>
          <p:nvPr/>
        </p:nvPicPr>
        <p:blipFill>
          <a:blip r:embed="rId3"/>
          <a:stretch/>
        </p:blipFill>
        <p:spPr>
          <a:xfrm>
            <a:off x="6673320" y="3429360"/>
            <a:ext cx="11052720" cy="8818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587600" y="547200"/>
            <a:ext cx="21232440" cy="1454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1587600" y="3429720"/>
            <a:ext cx="21224520" cy="8818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587600" y="547200"/>
            <a:ext cx="21232440" cy="1454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1587600" y="3429720"/>
            <a:ext cx="21224520" cy="88189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587600" y="547200"/>
            <a:ext cx="21232440" cy="1454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1587600" y="3429720"/>
            <a:ext cx="10357560" cy="88189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12463560" y="3429720"/>
            <a:ext cx="10357560" cy="88189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587600" y="547200"/>
            <a:ext cx="21232440" cy="1454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87600" y="547200"/>
            <a:ext cx="21232440" cy="1454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1587600" y="3429720"/>
            <a:ext cx="21224520" cy="88189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1587600" y="547200"/>
            <a:ext cx="21232440" cy="6743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587600" y="547200"/>
            <a:ext cx="21232440" cy="1454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1587600" y="3429720"/>
            <a:ext cx="1035756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1587600" y="8036280"/>
            <a:ext cx="1035756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12463560" y="3429720"/>
            <a:ext cx="10357560" cy="88189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587600" y="547200"/>
            <a:ext cx="21232440" cy="1454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1587600" y="3429720"/>
            <a:ext cx="10357560" cy="88189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12463560" y="3429720"/>
            <a:ext cx="1035756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12463560" y="8036280"/>
            <a:ext cx="1035756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587600" y="547200"/>
            <a:ext cx="21232440" cy="1454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1587600" y="3429720"/>
            <a:ext cx="1035756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12463560" y="3429720"/>
            <a:ext cx="1035756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1587600" y="8036280"/>
            <a:ext cx="2122452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587600" y="547200"/>
            <a:ext cx="21232440" cy="1454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1587600" y="3429720"/>
            <a:ext cx="2122452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1587600" y="8036280"/>
            <a:ext cx="2122452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587600" y="547200"/>
            <a:ext cx="21232440" cy="1454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1587600" y="3429720"/>
            <a:ext cx="1035756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12463560" y="3429720"/>
            <a:ext cx="1035756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12463560" y="8036280"/>
            <a:ext cx="1035756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1587600" y="8036280"/>
            <a:ext cx="1035756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587600" y="547200"/>
            <a:ext cx="21232440" cy="1454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1587600" y="3429720"/>
            <a:ext cx="21224520" cy="88189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1587600" y="3429720"/>
            <a:ext cx="21224520" cy="88189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2"/>
          <a:stretch/>
        </p:blipFill>
        <p:spPr>
          <a:xfrm>
            <a:off x="6673320" y="3429360"/>
            <a:ext cx="11052720" cy="8818920"/>
          </a:xfrm>
          <a:prstGeom prst="rect">
            <a:avLst/>
          </a:prstGeom>
          <a:ln>
            <a:noFill/>
          </a:ln>
        </p:spPr>
      </p:pic>
      <p:pic>
        <p:nvPicPr>
          <p:cNvPr id="112" name="" descr=""/>
          <p:cNvPicPr/>
          <p:nvPr/>
        </p:nvPicPr>
        <p:blipFill>
          <a:blip r:embed="rId3"/>
          <a:stretch/>
        </p:blipFill>
        <p:spPr>
          <a:xfrm>
            <a:off x="6673320" y="3429360"/>
            <a:ext cx="11052720" cy="8818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1587600" y="547200"/>
            <a:ext cx="21232440" cy="1454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subTitle"/>
          </p:nvPr>
        </p:nvSpPr>
        <p:spPr>
          <a:xfrm>
            <a:off x="1587600" y="3429720"/>
            <a:ext cx="21224520" cy="8818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587600" y="547200"/>
            <a:ext cx="21232440" cy="1454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1587600" y="3429720"/>
            <a:ext cx="21224520" cy="88189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87600" y="547200"/>
            <a:ext cx="21232440" cy="1454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587600" y="3429720"/>
            <a:ext cx="10357560" cy="88189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12463560" y="3429720"/>
            <a:ext cx="10357560" cy="88189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1587600" y="547200"/>
            <a:ext cx="21232440" cy="1454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1587600" y="3429720"/>
            <a:ext cx="10357560" cy="88189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12463560" y="3429720"/>
            <a:ext cx="10357560" cy="88189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587600" y="547200"/>
            <a:ext cx="21232440" cy="1454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ubTitle"/>
          </p:nvPr>
        </p:nvSpPr>
        <p:spPr>
          <a:xfrm>
            <a:off x="1587600" y="547200"/>
            <a:ext cx="21232440" cy="6743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587600" y="547200"/>
            <a:ext cx="21232440" cy="1454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1587600" y="3429720"/>
            <a:ext cx="1035756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1587600" y="8036280"/>
            <a:ext cx="1035756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12463560" y="3429720"/>
            <a:ext cx="10357560" cy="88189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1587600" y="547200"/>
            <a:ext cx="21232440" cy="1454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1587600" y="3429720"/>
            <a:ext cx="10357560" cy="88189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12463560" y="3429720"/>
            <a:ext cx="1035756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12463560" y="8036280"/>
            <a:ext cx="1035756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1587600" y="547200"/>
            <a:ext cx="21232440" cy="1454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1587600" y="3429720"/>
            <a:ext cx="1035756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12463560" y="3429720"/>
            <a:ext cx="1035756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1587600" y="8036280"/>
            <a:ext cx="2122452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587600" y="547200"/>
            <a:ext cx="21232440" cy="1454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1587600" y="3429720"/>
            <a:ext cx="2122452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1587600" y="8036280"/>
            <a:ext cx="2122452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1587600" y="547200"/>
            <a:ext cx="21232440" cy="1454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1587600" y="3429720"/>
            <a:ext cx="1035756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12463560" y="3429720"/>
            <a:ext cx="1035756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12463560" y="8036280"/>
            <a:ext cx="1035756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5"/>
          <p:cNvSpPr>
            <a:spLocks noGrp="1"/>
          </p:cNvSpPr>
          <p:nvPr>
            <p:ph type="body"/>
          </p:nvPr>
        </p:nvSpPr>
        <p:spPr>
          <a:xfrm>
            <a:off x="1587600" y="8036280"/>
            <a:ext cx="1035756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1587600" y="547200"/>
            <a:ext cx="21232440" cy="1454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1587600" y="3429720"/>
            <a:ext cx="21224520" cy="88189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1587600" y="3429720"/>
            <a:ext cx="21224520" cy="88189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2"/>
          <a:stretch/>
        </p:blipFill>
        <p:spPr>
          <a:xfrm>
            <a:off x="6673320" y="3429360"/>
            <a:ext cx="11052720" cy="8818920"/>
          </a:xfrm>
          <a:prstGeom prst="rect">
            <a:avLst/>
          </a:prstGeom>
          <a:ln>
            <a:noFill/>
          </a:ln>
        </p:spPr>
      </p:pic>
      <p:pic>
        <p:nvPicPr>
          <p:cNvPr id="150" name="" descr=""/>
          <p:cNvPicPr/>
          <p:nvPr/>
        </p:nvPicPr>
        <p:blipFill>
          <a:blip r:embed="rId3"/>
          <a:stretch/>
        </p:blipFill>
        <p:spPr>
          <a:xfrm>
            <a:off x="6673320" y="3429360"/>
            <a:ext cx="11052720" cy="8818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587600" y="547200"/>
            <a:ext cx="21232440" cy="1454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587600" y="547200"/>
            <a:ext cx="21232440" cy="1454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subTitle"/>
          </p:nvPr>
        </p:nvSpPr>
        <p:spPr>
          <a:xfrm>
            <a:off x="1587600" y="3429720"/>
            <a:ext cx="21224520" cy="8818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1587600" y="547200"/>
            <a:ext cx="21232440" cy="1454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1587600" y="3429720"/>
            <a:ext cx="21224520" cy="88189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1587600" y="547200"/>
            <a:ext cx="21232440" cy="1454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1587600" y="3429720"/>
            <a:ext cx="10357560" cy="88189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12463560" y="3429720"/>
            <a:ext cx="10357560" cy="88189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1587600" y="547200"/>
            <a:ext cx="21232440" cy="1454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subTitle"/>
          </p:nvPr>
        </p:nvSpPr>
        <p:spPr>
          <a:xfrm>
            <a:off x="1587600" y="547200"/>
            <a:ext cx="21232440" cy="6743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1587600" y="547200"/>
            <a:ext cx="21232440" cy="1454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1587600" y="3429720"/>
            <a:ext cx="1035756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1587600" y="8036280"/>
            <a:ext cx="1035756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12463560" y="3429720"/>
            <a:ext cx="10357560" cy="88189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1587600" y="547200"/>
            <a:ext cx="21232440" cy="1454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1587600" y="3429720"/>
            <a:ext cx="10357560" cy="88189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12463560" y="3429720"/>
            <a:ext cx="1035756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12463560" y="8036280"/>
            <a:ext cx="1035756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1587600" y="547200"/>
            <a:ext cx="21232440" cy="1454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1587600" y="3429720"/>
            <a:ext cx="1035756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12463560" y="3429720"/>
            <a:ext cx="1035756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1587600" y="8036280"/>
            <a:ext cx="2122452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1587600" y="547200"/>
            <a:ext cx="21232440" cy="1454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1587600" y="3429720"/>
            <a:ext cx="2122452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1587600" y="8036280"/>
            <a:ext cx="2122452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1587600" y="547200"/>
            <a:ext cx="21232440" cy="1454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1587600" y="3429720"/>
            <a:ext cx="1035756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12463560" y="3429720"/>
            <a:ext cx="1035756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12463560" y="8036280"/>
            <a:ext cx="1035756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PlaceHolder 5"/>
          <p:cNvSpPr>
            <a:spLocks noGrp="1"/>
          </p:cNvSpPr>
          <p:nvPr>
            <p:ph type="body"/>
          </p:nvPr>
        </p:nvSpPr>
        <p:spPr>
          <a:xfrm>
            <a:off x="1587600" y="8036280"/>
            <a:ext cx="1035756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1587600" y="547200"/>
            <a:ext cx="21232440" cy="6743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1587600" y="547200"/>
            <a:ext cx="21232440" cy="1454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1587600" y="3429720"/>
            <a:ext cx="21224520" cy="88189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1587600" y="3429720"/>
            <a:ext cx="21224520" cy="88189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2"/>
          <a:stretch/>
        </p:blipFill>
        <p:spPr>
          <a:xfrm>
            <a:off x="6673320" y="3429360"/>
            <a:ext cx="11052720" cy="8818920"/>
          </a:xfrm>
          <a:prstGeom prst="rect">
            <a:avLst/>
          </a:prstGeom>
          <a:ln>
            <a:noFill/>
          </a:ln>
        </p:spPr>
      </p:pic>
      <p:pic>
        <p:nvPicPr>
          <p:cNvPr id="186" name="" descr=""/>
          <p:cNvPicPr/>
          <p:nvPr/>
        </p:nvPicPr>
        <p:blipFill>
          <a:blip r:embed="rId3"/>
          <a:stretch/>
        </p:blipFill>
        <p:spPr>
          <a:xfrm>
            <a:off x="6673320" y="3429360"/>
            <a:ext cx="11052720" cy="8818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1587600" y="547200"/>
            <a:ext cx="21232440" cy="1454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subTitle"/>
          </p:nvPr>
        </p:nvSpPr>
        <p:spPr>
          <a:xfrm>
            <a:off x="1587600" y="3429720"/>
            <a:ext cx="21224520" cy="8818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1587600" y="547200"/>
            <a:ext cx="21232440" cy="1454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1587600" y="3429720"/>
            <a:ext cx="21224520" cy="88189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1587600" y="547200"/>
            <a:ext cx="21232440" cy="1454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1587600" y="3429720"/>
            <a:ext cx="10357560" cy="88189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12463560" y="3429720"/>
            <a:ext cx="10357560" cy="88189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1587600" y="547200"/>
            <a:ext cx="21232440" cy="1454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subTitle"/>
          </p:nvPr>
        </p:nvSpPr>
        <p:spPr>
          <a:xfrm>
            <a:off x="1587600" y="547200"/>
            <a:ext cx="21232440" cy="6743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1587600" y="547200"/>
            <a:ext cx="21232440" cy="1454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1587600" y="3429720"/>
            <a:ext cx="1035756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1587600" y="8036280"/>
            <a:ext cx="1035756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12463560" y="3429720"/>
            <a:ext cx="10357560" cy="88189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1587600" y="547200"/>
            <a:ext cx="21232440" cy="1454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1587600" y="3429720"/>
            <a:ext cx="10357560" cy="88189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12463560" y="3429720"/>
            <a:ext cx="1035756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12463560" y="8036280"/>
            <a:ext cx="1035756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1587600" y="547200"/>
            <a:ext cx="21232440" cy="1454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1587600" y="3429720"/>
            <a:ext cx="1035756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12463560" y="3429720"/>
            <a:ext cx="1035756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1587600" y="8036280"/>
            <a:ext cx="2122452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87600" y="547200"/>
            <a:ext cx="21232440" cy="1454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1587600" y="3429720"/>
            <a:ext cx="1035756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1587600" y="8036280"/>
            <a:ext cx="1035756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12463560" y="3429720"/>
            <a:ext cx="10357560" cy="88189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1587600" y="547200"/>
            <a:ext cx="21232440" cy="1454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1587600" y="3429720"/>
            <a:ext cx="2122452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1587600" y="8036280"/>
            <a:ext cx="2122452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1587600" y="547200"/>
            <a:ext cx="21232440" cy="1454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1587600" y="3429720"/>
            <a:ext cx="1035756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12463560" y="3429720"/>
            <a:ext cx="1035756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12463560" y="8036280"/>
            <a:ext cx="1035756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PlaceHolder 5"/>
          <p:cNvSpPr>
            <a:spLocks noGrp="1"/>
          </p:cNvSpPr>
          <p:nvPr>
            <p:ph type="body"/>
          </p:nvPr>
        </p:nvSpPr>
        <p:spPr>
          <a:xfrm>
            <a:off x="1587600" y="8036280"/>
            <a:ext cx="1035756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1587600" y="547200"/>
            <a:ext cx="21232440" cy="1454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1587600" y="3429720"/>
            <a:ext cx="21224520" cy="88189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1587600" y="3429720"/>
            <a:ext cx="21224520" cy="88189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5" name="" descr=""/>
          <p:cNvPicPr/>
          <p:nvPr/>
        </p:nvPicPr>
        <p:blipFill>
          <a:blip r:embed="rId2"/>
          <a:stretch/>
        </p:blipFill>
        <p:spPr>
          <a:xfrm>
            <a:off x="6673320" y="3429360"/>
            <a:ext cx="11052720" cy="8818920"/>
          </a:xfrm>
          <a:prstGeom prst="rect">
            <a:avLst/>
          </a:prstGeom>
          <a:ln>
            <a:noFill/>
          </a:ln>
        </p:spPr>
      </p:pic>
      <p:pic>
        <p:nvPicPr>
          <p:cNvPr id="236" name="" descr=""/>
          <p:cNvPicPr/>
          <p:nvPr/>
        </p:nvPicPr>
        <p:blipFill>
          <a:blip r:embed="rId3"/>
          <a:stretch/>
        </p:blipFill>
        <p:spPr>
          <a:xfrm>
            <a:off x="6673320" y="3429360"/>
            <a:ext cx="11052720" cy="8818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587600" y="547200"/>
            <a:ext cx="21232440" cy="1454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1587600" y="3429720"/>
            <a:ext cx="10357560" cy="881892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12463560" y="3429720"/>
            <a:ext cx="1035756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12463560" y="8036280"/>
            <a:ext cx="1035756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587600" y="547200"/>
            <a:ext cx="21232440" cy="14544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587600" y="3429720"/>
            <a:ext cx="1035756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12463560" y="3429720"/>
            <a:ext cx="1035756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1587600" y="8036280"/>
            <a:ext cx="21224520" cy="420660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3.wmf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Изображение 3" descr=""/>
          <p:cNvPicPr/>
          <p:nvPr/>
        </p:nvPicPr>
        <p:blipFill>
          <a:blip r:embed="rId2"/>
          <a:stretch/>
        </p:blipFill>
        <p:spPr>
          <a:xfrm>
            <a:off x="8894880" y="5636880"/>
            <a:ext cx="6589440" cy="252504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ru-RU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правки текста заголовка щёлкните мышью</a:t>
            </a:r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Второй уровень структуры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Третий уровень структуры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Четвёртый уровень структуры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3042720" y="3831120"/>
            <a:ext cx="18307800" cy="5493600"/>
          </a:xfrm>
          <a:prstGeom prst="rect">
            <a:avLst/>
          </a:prstGeom>
        </p:spPr>
        <p:txBody>
          <a:bodyPr lIns="0" rIns="0" tIns="216000" bIns="0" anchor="ctr"/>
          <a:p>
            <a:pPr>
              <a:lnSpc>
                <a:spcPct val="100000"/>
              </a:lnSpc>
            </a:pPr>
            <a:r>
              <a:rPr b="1" lang="ru-RU" sz="9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Заголовок презентации</a:t>
            </a:r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Изображение 6" descr=""/>
          <p:cNvPicPr/>
          <p:nvPr/>
        </p:nvPicPr>
        <p:blipFill>
          <a:blip r:embed="rId2"/>
          <a:stretch/>
        </p:blipFill>
        <p:spPr>
          <a:xfrm>
            <a:off x="3065760" y="1963080"/>
            <a:ext cx="2289240" cy="876960"/>
          </a:xfrm>
          <a:prstGeom prst="rect">
            <a:avLst/>
          </a:prstGeom>
          <a:ln>
            <a:noFill/>
          </a:ln>
        </p:spPr>
      </p:pic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3049560" y="1748160"/>
            <a:ext cx="8762760" cy="1218960"/>
          </a:xfrm>
          <a:prstGeom prst="rect">
            <a:avLst/>
          </a:prstGeom>
        </p:spPr>
        <p:txBody>
          <a:bodyPr lIns="90000" rIns="90000" tIns="594000" bIns="4500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Yandex Sans Text Thin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Yandex Sans Text Thin"/>
              </a:rPr>
              <a:t>Второй уровень структуры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Yandex Sans Text Thin"/>
              </a:rPr>
              <a:t>Третий уровень структуры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Yandex Sans Text Thin"/>
              </a:rPr>
              <a:t>Четвёртый уровень структуры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Yandex Sans Text Thin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Yandex Sans Text Thin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Yandex Sans Text Thin"/>
              </a:rPr>
              <a:t>Седьмой уровень структурыЛоготип Сервиса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15484320" y="1753560"/>
            <a:ext cx="5865480" cy="1226880"/>
          </a:xfrm>
          <a:prstGeom prst="rect">
            <a:avLst/>
          </a:prstGeom>
        </p:spPr>
        <p:txBody>
          <a:bodyPr lIns="90000" rIns="90000" tIns="594000" bIns="4500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Yandex Sans Text Thin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Yandex Sans Text Thin"/>
              </a:rPr>
              <a:t>Второй уровень структуры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Yandex Sans Text Thin"/>
              </a:rPr>
              <a:t>Третий уровень структуры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Yandex Sans Text Thin"/>
              </a:rPr>
              <a:t>Четвёртый уровень структуры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Yandex Sans Text Thin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Yandex Sans Text Thin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Yandex Sans Text Thin"/>
              </a:rPr>
              <a:t>Седьмой уровень структурыЛоготип партнёра или NDA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587600" y="547200"/>
            <a:ext cx="21232440" cy="1454400"/>
          </a:xfrm>
          <a:prstGeom prst="rect">
            <a:avLst/>
          </a:prstGeom>
        </p:spPr>
        <p:txBody>
          <a:bodyPr lIns="0" rIns="0" tIns="198000" bIns="0"/>
          <a:p>
            <a:pPr>
              <a:lnSpc>
                <a:spcPct val="100000"/>
              </a:lnSpc>
            </a:pPr>
            <a:r>
              <a:rPr b="1" lang="ru-RU" sz="7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Заголовок</a:t>
            </a:r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ftr"/>
          </p:nvPr>
        </p:nvSpPr>
        <p:spPr>
          <a:xfrm>
            <a:off x="1587600" y="12624840"/>
            <a:ext cx="17565120" cy="424800"/>
          </a:xfrm>
          <a:prstGeom prst="rect">
            <a:avLst/>
          </a:prstGeom>
        </p:spPr>
        <p:txBody>
          <a:bodyPr lIns="0" rIns="0" tIns="0" bIns="0" anchor="b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sldNum"/>
          </p:nvPr>
        </p:nvSpPr>
        <p:spPr>
          <a:xfrm>
            <a:off x="21718440" y="12621240"/>
            <a:ext cx="1093320" cy="441360"/>
          </a:xfrm>
          <a:prstGeom prst="rect">
            <a:avLst/>
          </a:prstGeom>
        </p:spPr>
        <p:txBody>
          <a:bodyPr lIns="0" rIns="0" tIns="72000" bIns="0" anchor="ctr"/>
          <a:p>
            <a:pPr algn="r">
              <a:lnSpc>
                <a:spcPct val="100000"/>
              </a:lnSpc>
            </a:pPr>
            <a:fld id="{00D51B11-15F7-4A7B-91D8-6E8F9596E5D8}" type="slidenum"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&lt;номер&gt;</a:t>
            </a:fld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Второй уровень структуры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Третий уровень структуры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Четвёртый уровень структуры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587600" y="547200"/>
            <a:ext cx="21232440" cy="1454400"/>
          </a:xfrm>
          <a:prstGeom prst="rect">
            <a:avLst/>
          </a:prstGeom>
        </p:spPr>
        <p:txBody>
          <a:bodyPr lIns="0" rIns="0" tIns="198000" bIns="0"/>
          <a:p>
            <a:pPr>
              <a:lnSpc>
                <a:spcPct val="100000"/>
              </a:lnSpc>
            </a:pPr>
            <a:r>
              <a:rPr b="1" lang="ru-RU" sz="7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Заголовок</a:t>
            </a:r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ftr"/>
          </p:nvPr>
        </p:nvSpPr>
        <p:spPr>
          <a:xfrm>
            <a:off x="1587600" y="12624840"/>
            <a:ext cx="17565120" cy="424800"/>
          </a:xfrm>
          <a:prstGeom prst="rect">
            <a:avLst/>
          </a:prstGeom>
        </p:spPr>
        <p:txBody>
          <a:bodyPr lIns="0" rIns="0" tIns="0" bIns="0" anchor="b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sldNum"/>
          </p:nvPr>
        </p:nvSpPr>
        <p:spPr>
          <a:xfrm>
            <a:off x="21718440" y="12621240"/>
            <a:ext cx="1093320" cy="441360"/>
          </a:xfrm>
          <a:prstGeom prst="rect">
            <a:avLst/>
          </a:prstGeom>
        </p:spPr>
        <p:txBody>
          <a:bodyPr lIns="0" rIns="0" tIns="72000" bIns="0" anchor="ctr"/>
          <a:p>
            <a:pPr algn="r">
              <a:lnSpc>
                <a:spcPct val="100000"/>
              </a:lnSpc>
            </a:pPr>
            <a:fld id="{69FEE959-5686-4AB0-9BE1-3E97812D2BB3}" type="slidenum"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&lt;номер&gt;</a:t>
            </a:fld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1587600" y="3429720"/>
            <a:ext cx="21224520" cy="8818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Второй уровень структуры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Третий уровень структуры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Четвёртый уровень структуры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Седьмой уровень структурыОбразец текста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7" marL="345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8" marL="3888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Ключевая мысль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9" marL="432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9" marL="432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Маркированный список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9" marL="432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9" marL="432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Нумерованный список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9" marL="432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9" marL="432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Образец текста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cc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body"/>
          </p:nvPr>
        </p:nvSpPr>
        <p:spPr>
          <a:xfrm>
            <a:off x="3042000" y="915840"/>
            <a:ext cx="18307800" cy="1085760"/>
          </a:xfrm>
          <a:prstGeom prst="rect">
            <a:avLst/>
          </a:prstGeom>
        </p:spPr>
        <p:txBody>
          <a:bodyPr lIns="0" rIns="0" tIns="12600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Второй уровень структуры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Третий уровень структуры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Четвёртый уровень структуры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Седьмой уровень структурыТекст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title"/>
          </p:nvPr>
        </p:nvSpPr>
        <p:spPr>
          <a:xfrm>
            <a:off x="3042720" y="3831120"/>
            <a:ext cx="18307800" cy="5493600"/>
          </a:xfrm>
          <a:prstGeom prst="rect">
            <a:avLst/>
          </a:prstGeom>
        </p:spPr>
        <p:txBody>
          <a:bodyPr lIns="0" rIns="0" tIns="216000" bIns="0" anchor="ctr"/>
          <a:p>
            <a:pPr>
              <a:lnSpc>
                <a:spcPct val="100000"/>
              </a:lnSpc>
            </a:pPr>
            <a:r>
              <a:rPr b="1" lang="ru-RU" sz="9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Заголовок</a:t>
            </a:r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body"/>
          </p:nvPr>
        </p:nvSpPr>
        <p:spPr>
          <a:xfrm>
            <a:off x="3044520" y="7496280"/>
            <a:ext cx="8417880" cy="820080"/>
          </a:xfrm>
          <a:prstGeom prst="rect">
            <a:avLst/>
          </a:prstGeom>
        </p:spPr>
        <p:txBody>
          <a:bodyPr lIns="0" rIns="0" tIns="0" bIns="0" anchor="b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Второй уровень структуры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Третий уровень структуры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Четвёртый уровень структуры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Седьмой уровень структурыИмя и Фамилия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3042000" y="8553600"/>
            <a:ext cx="8417880" cy="11253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Второй уровень структуры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Третий уровень структуры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Четвёртый уровень структуры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Седьмой уровень структурыДолжность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title"/>
          </p:nvPr>
        </p:nvSpPr>
        <p:spPr>
          <a:xfrm>
            <a:off x="3042000" y="3477960"/>
            <a:ext cx="18307800" cy="3655800"/>
          </a:xfrm>
          <a:prstGeom prst="rect">
            <a:avLst/>
          </a:prstGeom>
        </p:spPr>
        <p:txBody>
          <a:bodyPr lIns="0" rIns="0" tIns="0" bIns="162000" anchor="b"/>
          <a:p>
            <a:pPr>
              <a:lnSpc>
                <a:spcPct val="100000"/>
              </a:lnSpc>
            </a:pPr>
            <a:r>
              <a:rPr b="1" lang="ru-RU" sz="7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Спасибо</a:t>
            </a:r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3041640" y="10053720"/>
            <a:ext cx="8418240" cy="736560"/>
          </a:xfrm>
          <a:prstGeom prst="rect">
            <a:avLst/>
          </a:prstGeom>
        </p:spPr>
        <p:txBody>
          <a:bodyPr lIns="0" rIns="0" tIns="8280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Второй уровень структуры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Третий уровень структуры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Четвёртый уровень структуры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Седьмой уровень структурылогин@yandex-team.ru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PlaceHolder 5"/>
          <p:cNvSpPr>
            <a:spLocks noGrp="1"/>
          </p:cNvSpPr>
          <p:nvPr>
            <p:ph type="body"/>
          </p:nvPr>
        </p:nvSpPr>
        <p:spPr>
          <a:xfrm>
            <a:off x="2455560" y="10847520"/>
            <a:ext cx="432360" cy="408960"/>
          </a:xfrm>
          <a:prstGeom prst="rect">
            <a:avLst/>
          </a:prstGeom>
        </p:spPr>
        <p:txBody>
          <a:bodyPr lIns="90000" rIns="90000" tIns="0" bIns="45000" anchor="ctr" anchorCtr="1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Второй уровень структуры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Третий уровень структуры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Четвёртый уровень структуры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Седьмой уровень структурыIcon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PlaceHolder 6"/>
          <p:cNvSpPr>
            <a:spLocks noGrp="1"/>
          </p:cNvSpPr>
          <p:nvPr>
            <p:ph type="body"/>
          </p:nvPr>
        </p:nvSpPr>
        <p:spPr>
          <a:xfrm>
            <a:off x="3041640" y="10797120"/>
            <a:ext cx="8418240" cy="720000"/>
          </a:xfrm>
          <a:prstGeom prst="rect">
            <a:avLst/>
          </a:prstGeom>
        </p:spPr>
        <p:txBody>
          <a:bodyPr lIns="0" rIns="0" tIns="6840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Второй уровень структуры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Третий уровень структуры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Четвёртый уровень структуры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Седьмой уровень структуры@username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PlaceHolder 7"/>
          <p:cNvSpPr>
            <a:spLocks noGrp="1"/>
          </p:cNvSpPr>
          <p:nvPr>
            <p:ph type="body"/>
          </p:nvPr>
        </p:nvSpPr>
        <p:spPr>
          <a:xfrm>
            <a:off x="12566880" y="7496280"/>
            <a:ext cx="8783280" cy="820080"/>
          </a:xfrm>
          <a:prstGeom prst="rect">
            <a:avLst/>
          </a:prstGeom>
        </p:spPr>
        <p:txBody>
          <a:bodyPr lIns="0" rIns="0" tIns="0" bIns="0" anchor="b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Второй уровень структуры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Третий уровень структуры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Четвёртый уровень структуры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Седьмой уровень структурыИмя и Фамилия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PlaceHolder 8"/>
          <p:cNvSpPr>
            <a:spLocks noGrp="1"/>
          </p:cNvSpPr>
          <p:nvPr>
            <p:ph type="body"/>
          </p:nvPr>
        </p:nvSpPr>
        <p:spPr>
          <a:xfrm>
            <a:off x="12566880" y="8553600"/>
            <a:ext cx="8783280" cy="11253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Второй уровень структуры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Третий уровень структуры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Четвёртый уровень структуры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Седьмой уровень структурыДолжность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PlaceHolder 9"/>
          <p:cNvSpPr>
            <a:spLocks noGrp="1"/>
          </p:cNvSpPr>
          <p:nvPr>
            <p:ph type="body"/>
          </p:nvPr>
        </p:nvSpPr>
        <p:spPr>
          <a:xfrm>
            <a:off x="12568680" y="10053720"/>
            <a:ext cx="8781120" cy="736560"/>
          </a:xfrm>
          <a:prstGeom prst="rect">
            <a:avLst/>
          </a:prstGeom>
        </p:spPr>
        <p:txBody>
          <a:bodyPr lIns="0" rIns="0" tIns="8280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Второй уровень структуры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Третий уровень структуры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Четвёртый уровень структуры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Седьмой уровень структурылогин@yandex-team.ru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PlaceHolder 10"/>
          <p:cNvSpPr>
            <a:spLocks noGrp="1"/>
          </p:cNvSpPr>
          <p:nvPr>
            <p:ph type="body"/>
          </p:nvPr>
        </p:nvSpPr>
        <p:spPr>
          <a:xfrm>
            <a:off x="11991960" y="10847520"/>
            <a:ext cx="432360" cy="408960"/>
          </a:xfrm>
          <a:prstGeom prst="rect">
            <a:avLst/>
          </a:prstGeom>
        </p:spPr>
        <p:txBody>
          <a:bodyPr lIns="90000" rIns="90000" tIns="0" bIns="45000" anchor="ctr" anchorCtr="1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Второй уровень структуры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Третий уровень структуры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Четвёртый уровень структуры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Седьмой уровень структурыIcon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PlaceHolder 11"/>
          <p:cNvSpPr>
            <a:spLocks noGrp="1"/>
          </p:cNvSpPr>
          <p:nvPr>
            <p:ph type="body"/>
          </p:nvPr>
        </p:nvSpPr>
        <p:spPr>
          <a:xfrm>
            <a:off x="12568680" y="10797120"/>
            <a:ext cx="8781120" cy="720000"/>
          </a:xfrm>
          <a:prstGeom prst="rect">
            <a:avLst/>
          </a:prstGeom>
        </p:spPr>
        <p:txBody>
          <a:bodyPr lIns="0" rIns="0" tIns="6840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Второй уровень структуры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Третий уровень структуры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Четвёртый уровень структуры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Седьмой уровень структуры@username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PlaceHolder 12"/>
          <p:cNvSpPr>
            <a:spLocks noGrp="1"/>
          </p:cNvSpPr>
          <p:nvPr>
            <p:ph type="body"/>
          </p:nvPr>
        </p:nvSpPr>
        <p:spPr>
          <a:xfrm>
            <a:off x="2455560" y="10110240"/>
            <a:ext cx="432360" cy="408960"/>
          </a:xfrm>
          <a:prstGeom prst="rect">
            <a:avLst/>
          </a:prstGeom>
        </p:spPr>
        <p:txBody>
          <a:bodyPr lIns="90000" rIns="90000" tIns="0" bIns="45000" anchor="ctr" anchorCtr="1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Второй уровень структуры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Третий уровень структуры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Четвёртый уровень структуры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Седьмой уровень структурыIcon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PlaceHolder 13"/>
          <p:cNvSpPr>
            <a:spLocks noGrp="1"/>
          </p:cNvSpPr>
          <p:nvPr>
            <p:ph type="body"/>
          </p:nvPr>
        </p:nvSpPr>
        <p:spPr>
          <a:xfrm>
            <a:off x="11991960" y="10110240"/>
            <a:ext cx="432360" cy="408960"/>
          </a:xfrm>
          <a:prstGeom prst="rect">
            <a:avLst/>
          </a:prstGeom>
        </p:spPr>
        <p:txBody>
          <a:bodyPr lIns="90000" rIns="90000" tIns="0" bIns="45000" anchor="ctr" anchorCtr="1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Второй уровень структуры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Третий уровень структуры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Четвёртый уровень структуры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Седьмой уровень структурыIcon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0" name="Изображение 6" descr=""/>
          <p:cNvPicPr/>
          <p:nvPr/>
        </p:nvPicPr>
        <p:blipFill>
          <a:blip r:embed="rId2"/>
          <a:stretch/>
        </p:blipFill>
        <p:spPr>
          <a:xfrm>
            <a:off x="3065760" y="1963080"/>
            <a:ext cx="2289240" cy="876960"/>
          </a:xfrm>
          <a:prstGeom prst="rect">
            <a:avLst/>
          </a:prstGeom>
          <a:ln>
            <a:noFill/>
          </a:ln>
        </p:spPr>
      </p:pic>
      <p:sp>
        <p:nvSpPr>
          <p:cNvPr id="201" name="PlaceHolder 14"/>
          <p:cNvSpPr>
            <a:spLocks noGrp="1"/>
          </p:cNvSpPr>
          <p:nvPr>
            <p:ph type="body"/>
          </p:nvPr>
        </p:nvSpPr>
        <p:spPr>
          <a:xfrm>
            <a:off x="3049560" y="1748160"/>
            <a:ext cx="8762760" cy="1218960"/>
          </a:xfrm>
          <a:prstGeom prst="rect">
            <a:avLst/>
          </a:prstGeom>
        </p:spPr>
        <p:txBody>
          <a:bodyPr lIns="90000" rIns="90000" tIns="594000" bIns="4500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Yandex Sans Text Thin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Yandex Sans Text Thin"/>
              </a:rPr>
              <a:t>Второй уровень структуры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Yandex Sans Text Thin"/>
              </a:rPr>
              <a:t>Третий уровень структуры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Yandex Sans Text Thin"/>
              </a:rPr>
              <a:t>Четвёртый уровень структуры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Yandex Sans Text Thin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Yandex Sans Text Thin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Yandex Sans Text Thin"/>
              </a:rPr>
              <a:t>Седьмой уровень структурыЛоготип Сервиса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PlaceHolder 15"/>
          <p:cNvSpPr>
            <a:spLocks noGrp="1"/>
          </p:cNvSpPr>
          <p:nvPr>
            <p:ph type="body"/>
          </p:nvPr>
        </p:nvSpPr>
        <p:spPr>
          <a:xfrm>
            <a:off x="15484320" y="1753560"/>
            <a:ext cx="5865480" cy="1226880"/>
          </a:xfrm>
          <a:prstGeom prst="rect">
            <a:avLst/>
          </a:prstGeom>
        </p:spPr>
        <p:txBody>
          <a:bodyPr lIns="90000" rIns="90000" tIns="594000" bIns="4500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Yandex Sans Text Thin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Yandex Sans Text Thin"/>
              </a:rPr>
              <a:t>Второй уровень структуры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Yandex Sans Text Thin"/>
              </a:rPr>
              <a:t>Третий уровень структуры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Yandex Sans Text Thin"/>
              </a:rPr>
              <a:t>Четвёртый уровень структуры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Yandex Sans Text Thin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Yandex Sans Text Thin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Yandex Sans Text Thin"/>
              </a:rPr>
              <a:t>Седьмой уровень структурыЛоготип партнёра или NDA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4" Type="http://schemas.openxmlformats.org/officeDocument/2006/relationships/image" Target="../media/image45.png"/><Relationship Id="rId15" Type="http://schemas.openxmlformats.org/officeDocument/2006/relationships/image" Target="../media/image46.png"/><Relationship Id="rId16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jpeg"/><Relationship Id="rId3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image" Target="../media/image28.jpeg"/><Relationship Id="rId3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jpeg"/><Relationship Id="rId3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6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Рисунок 4" descr=""/>
          <p:cNvPicPr/>
          <p:nvPr/>
        </p:nvPicPr>
        <p:blipFill>
          <a:blip r:embed="rId1"/>
          <a:stretch/>
        </p:blipFill>
        <p:spPr>
          <a:xfrm>
            <a:off x="7264800" y="6565320"/>
            <a:ext cx="1075320" cy="1075320"/>
          </a:xfrm>
          <a:prstGeom prst="rect">
            <a:avLst/>
          </a:prstGeom>
          <a:ln>
            <a:noFill/>
          </a:ln>
        </p:spPr>
      </p:pic>
      <p:pic>
        <p:nvPicPr>
          <p:cNvPr id="282" name="Рисунок 6" descr=""/>
          <p:cNvPicPr/>
          <p:nvPr/>
        </p:nvPicPr>
        <p:blipFill>
          <a:blip r:embed="rId2"/>
          <a:stretch/>
        </p:blipFill>
        <p:spPr>
          <a:xfrm>
            <a:off x="1818000" y="3448080"/>
            <a:ext cx="1075320" cy="1075320"/>
          </a:xfrm>
          <a:prstGeom prst="rect">
            <a:avLst/>
          </a:prstGeom>
          <a:ln>
            <a:noFill/>
          </a:ln>
        </p:spPr>
      </p:pic>
      <p:pic>
        <p:nvPicPr>
          <p:cNvPr id="283" name="Рисунок 8" descr=""/>
          <p:cNvPicPr/>
          <p:nvPr/>
        </p:nvPicPr>
        <p:blipFill>
          <a:blip r:embed="rId3"/>
          <a:stretch/>
        </p:blipFill>
        <p:spPr>
          <a:xfrm>
            <a:off x="12418920" y="3448080"/>
            <a:ext cx="1075320" cy="1075320"/>
          </a:xfrm>
          <a:prstGeom prst="rect">
            <a:avLst/>
          </a:prstGeom>
          <a:ln>
            <a:noFill/>
          </a:ln>
        </p:spPr>
      </p:pic>
      <p:pic>
        <p:nvPicPr>
          <p:cNvPr id="284" name="Рисунок 10" descr=""/>
          <p:cNvPicPr/>
          <p:nvPr/>
        </p:nvPicPr>
        <p:blipFill>
          <a:blip r:embed="rId4"/>
          <a:stretch/>
        </p:blipFill>
        <p:spPr>
          <a:xfrm>
            <a:off x="9843120" y="6565320"/>
            <a:ext cx="1075320" cy="1075320"/>
          </a:xfrm>
          <a:prstGeom prst="rect">
            <a:avLst/>
          </a:prstGeom>
          <a:ln>
            <a:noFill/>
          </a:ln>
        </p:spPr>
      </p:pic>
      <p:pic>
        <p:nvPicPr>
          <p:cNvPr id="285" name="Рисунок 12" descr=""/>
          <p:cNvPicPr/>
          <p:nvPr/>
        </p:nvPicPr>
        <p:blipFill>
          <a:blip r:embed="rId5"/>
          <a:stretch/>
        </p:blipFill>
        <p:spPr>
          <a:xfrm>
            <a:off x="4716720" y="6565320"/>
            <a:ext cx="1075320" cy="1075320"/>
          </a:xfrm>
          <a:prstGeom prst="rect">
            <a:avLst/>
          </a:prstGeom>
          <a:ln>
            <a:noFill/>
          </a:ln>
        </p:spPr>
      </p:pic>
      <p:pic>
        <p:nvPicPr>
          <p:cNvPr id="286" name="Рисунок 14" descr=""/>
          <p:cNvPicPr/>
          <p:nvPr/>
        </p:nvPicPr>
        <p:blipFill>
          <a:blip r:embed="rId6"/>
          <a:stretch/>
        </p:blipFill>
        <p:spPr>
          <a:xfrm>
            <a:off x="4716720" y="3448080"/>
            <a:ext cx="1075320" cy="1075320"/>
          </a:xfrm>
          <a:prstGeom prst="rect">
            <a:avLst/>
          </a:prstGeom>
          <a:ln>
            <a:noFill/>
          </a:ln>
        </p:spPr>
      </p:pic>
      <p:pic>
        <p:nvPicPr>
          <p:cNvPr id="287" name="Рисунок 16" descr=""/>
          <p:cNvPicPr/>
          <p:nvPr/>
        </p:nvPicPr>
        <p:blipFill>
          <a:blip r:embed="rId7"/>
          <a:stretch/>
        </p:blipFill>
        <p:spPr>
          <a:xfrm>
            <a:off x="12418920" y="6565320"/>
            <a:ext cx="1075320" cy="1075320"/>
          </a:xfrm>
          <a:prstGeom prst="rect">
            <a:avLst/>
          </a:prstGeom>
          <a:ln>
            <a:noFill/>
          </a:ln>
        </p:spPr>
      </p:pic>
      <p:pic>
        <p:nvPicPr>
          <p:cNvPr id="288" name="Рисунок 18" descr=""/>
          <p:cNvPicPr/>
          <p:nvPr/>
        </p:nvPicPr>
        <p:blipFill>
          <a:blip r:embed="rId8"/>
          <a:stretch/>
        </p:blipFill>
        <p:spPr>
          <a:xfrm>
            <a:off x="9843120" y="3448080"/>
            <a:ext cx="1075320" cy="1075320"/>
          </a:xfrm>
          <a:prstGeom prst="rect">
            <a:avLst/>
          </a:prstGeom>
          <a:ln>
            <a:noFill/>
          </a:ln>
        </p:spPr>
      </p:pic>
      <p:pic>
        <p:nvPicPr>
          <p:cNvPr id="289" name="Рисунок 20" descr=""/>
          <p:cNvPicPr/>
          <p:nvPr/>
        </p:nvPicPr>
        <p:blipFill>
          <a:blip r:embed="rId9"/>
          <a:stretch/>
        </p:blipFill>
        <p:spPr>
          <a:xfrm>
            <a:off x="7264800" y="3448080"/>
            <a:ext cx="1075320" cy="1075320"/>
          </a:xfrm>
          <a:prstGeom prst="rect">
            <a:avLst/>
          </a:prstGeom>
          <a:ln>
            <a:noFill/>
          </a:ln>
        </p:spPr>
      </p:pic>
      <p:pic>
        <p:nvPicPr>
          <p:cNvPr id="290" name="Рисунок 22" descr=""/>
          <p:cNvPicPr/>
          <p:nvPr/>
        </p:nvPicPr>
        <p:blipFill>
          <a:blip r:embed="rId10"/>
          <a:stretch/>
        </p:blipFill>
        <p:spPr>
          <a:xfrm>
            <a:off x="1818000" y="6565320"/>
            <a:ext cx="1075320" cy="1075320"/>
          </a:xfrm>
          <a:prstGeom prst="rect">
            <a:avLst/>
          </a:prstGeom>
          <a:ln>
            <a:noFill/>
          </a:ln>
        </p:spPr>
      </p:pic>
      <p:sp>
        <p:nvSpPr>
          <p:cNvPr id="291" name="TextShape 1"/>
          <p:cNvSpPr txBox="1"/>
          <p:nvPr/>
        </p:nvSpPr>
        <p:spPr>
          <a:xfrm>
            <a:off x="1587600" y="547200"/>
            <a:ext cx="21232440" cy="1454400"/>
          </a:xfrm>
          <a:prstGeom prst="rect">
            <a:avLst/>
          </a:prstGeom>
          <a:noFill/>
          <a:ln>
            <a:noFill/>
          </a:ln>
        </p:spPr>
        <p:txBody>
          <a:bodyPr lIns="0" rIns="0" tIns="198000" bIns="0"/>
          <a:p>
            <a:pPr>
              <a:lnSpc>
                <a:spcPct val="100000"/>
              </a:lnSpc>
            </a:pPr>
            <a:r>
              <a:rPr b="1" lang="ru-RU" sz="7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Иконки для слайда с контактами</a:t>
            </a:r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TextShape 2"/>
          <p:cNvSpPr txBox="1"/>
          <p:nvPr/>
        </p:nvSpPr>
        <p:spPr>
          <a:xfrm>
            <a:off x="16235280" y="3440160"/>
            <a:ext cx="7327440" cy="8808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Скопируй иконку с этого слайда</a:t>
            </a: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и вставь её в бокс «Icon» </a:t>
            </a: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иконки на слайде с контактами: </a:t>
            </a: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нажми на бокс, а затем 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3"/>
          <p:cNvSpPr/>
          <p:nvPr/>
        </p:nvSpPr>
        <p:spPr>
          <a:xfrm>
            <a:off x="1447560" y="7983720"/>
            <a:ext cx="1815840" cy="38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/>
          <a:p>
            <a:pPr algn="ctr"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Вконтакте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4"/>
          <p:cNvSpPr/>
          <p:nvPr/>
        </p:nvSpPr>
        <p:spPr>
          <a:xfrm>
            <a:off x="6894360" y="4857840"/>
            <a:ext cx="1815840" cy="38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/>
          <a:p>
            <a:pPr algn="ctr"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Telegram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5"/>
          <p:cNvSpPr/>
          <p:nvPr/>
        </p:nvSpPr>
        <p:spPr>
          <a:xfrm>
            <a:off x="9473040" y="4857840"/>
            <a:ext cx="1815840" cy="38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/>
          <a:p>
            <a:pPr algn="ctr"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Skype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CustomShape 6"/>
          <p:cNvSpPr/>
          <p:nvPr/>
        </p:nvSpPr>
        <p:spPr>
          <a:xfrm>
            <a:off x="12048840" y="7983720"/>
            <a:ext cx="1815840" cy="38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/>
          <a:p>
            <a:pPr algn="ctr"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Site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CustomShape 7"/>
          <p:cNvSpPr/>
          <p:nvPr/>
        </p:nvSpPr>
        <p:spPr>
          <a:xfrm>
            <a:off x="4346640" y="4857840"/>
            <a:ext cx="1815840" cy="38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/>
          <a:p>
            <a:pPr algn="ctr"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Phone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CustomShape 8"/>
          <p:cNvSpPr/>
          <p:nvPr/>
        </p:nvSpPr>
        <p:spPr>
          <a:xfrm>
            <a:off x="4346640" y="7983720"/>
            <a:ext cx="1815840" cy="38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/>
          <a:p>
            <a:pPr algn="ctr"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Instagram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CustomShape 9"/>
          <p:cNvSpPr/>
          <p:nvPr/>
        </p:nvSpPr>
        <p:spPr>
          <a:xfrm>
            <a:off x="9473040" y="7983720"/>
            <a:ext cx="1815840" cy="38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/>
          <a:p>
            <a:pPr algn="ctr"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Github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CustomShape 10"/>
          <p:cNvSpPr/>
          <p:nvPr/>
        </p:nvSpPr>
        <p:spPr>
          <a:xfrm>
            <a:off x="12048840" y="4857840"/>
            <a:ext cx="1815840" cy="38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/>
          <a:p>
            <a:pPr algn="ctr"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Facebook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11"/>
          <p:cNvSpPr/>
          <p:nvPr/>
        </p:nvSpPr>
        <p:spPr>
          <a:xfrm>
            <a:off x="1473120" y="4857840"/>
            <a:ext cx="1815840" cy="38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/>
          <a:p>
            <a:pPr algn="ctr"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Email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CustomShape 12"/>
          <p:cNvSpPr/>
          <p:nvPr/>
        </p:nvSpPr>
        <p:spPr>
          <a:xfrm>
            <a:off x="6894360" y="7983720"/>
            <a:ext cx="1815840" cy="38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/>
          <a:p>
            <a:pPr algn="ctr"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Bitbucket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3" name="Рисунок 37" descr=""/>
          <p:cNvPicPr/>
          <p:nvPr/>
        </p:nvPicPr>
        <p:blipFill>
          <a:blip r:embed="rId11"/>
          <a:stretch/>
        </p:blipFill>
        <p:spPr>
          <a:xfrm>
            <a:off x="16236360" y="4209840"/>
            <a:ext cx="421560" cy="421560"/>
          </a:xfrm>
          <a:prstGeom prst="rect">
            <a:avLst/>
          </a:prstGeom>
          <a:ln>
            <a:noFill/>
          </a:ln>
        </p:spPr>
      </p:pic>
      <p:sp>
        <p:nvSpPr>
          <p:cNvPr id="304" name="CustomShape 13"/>
          <p:cNvSpPr/>
          <p:nvPr/>
        </p:nvSpPr>
        <p:spPr>
          <a:xfrm>
            <a:off x="16579080" y="4149360"/>
            <a:ext cx="442692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Ctrl + C          Cmd + C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5" name="Рисунок 39" descr=""/>
          <p:cNvPicPr/>
          <p:nvPr/>
        </p:nvPicPr>
        <p:blipFill>
          <a:blip r:embed="rId12"/>
          <a:stretch/>
        </p:blipFill>
        <p:spPr>
          <a:xfrm>
            <a:off x="18558720" y="4192200"/>
            <a:ext cx="416880" cy="416880"/>
          </a:xfrm>
          <a:prstGeom prst="rect">
            <a:avLst/>
          </a:prstGeom>
          <a:ln>
            <a:noFill/>
          </a:ln>
        </p:spPr>
      </p:pic>
      <p:pic>
        <p:nvPicPr>
          <p:cNvPr id="306" name="Рисунок 41" descr=""/>
          <p:cNvPicPr/>
          <p:nvPr/>
        </p:nvPicPr>
        <p:blipFill>
          <a:blip r:embed="rId13"/>
          <a:stretch/>
        </p:blipFill>
        <p:spPr>
          <a:xfrm>
            <a:off x="16236360" y="6616080"/>
            <a:ext cx="421560" cy="421560"/>
          </a:xfrm>
          <a:prstGeom prst="rect">
            <a:avLst/>
          </a:prstGeom>
          <a:ln>
            <a:noFill/>
          </a:ln>
        </p:spPr>
      </p:pic>
      <p:sp>
        <p:nvSpPr>
          <p:cNvPr id="307" name="CustomShape 14"/>
          <p:cNvSpPr/>
          <p:nvPr/>
        </p:nvSpPr>
        <p:spPr>
          <a:xfrm>
            <a:off x="16598880" y="6555960"/>
            <a:ext cx="43812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Ctrl + V          Cmd + V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8" name="Рисунок 43" descr=""/>
          <p:cNvPicPr/>
          <p:nvPr/>
        </p:nvPicPr>
        <p:blipFill>
          <a:blip r:embed="rId14"/>
          <a:stretch/>
        </p:blipFill>
        <p:spPr>
          <a:xfrm>
            <a:off x="18558720" y="6598800"/>
            <a:ext cx="416880" cy="416880"/>
          </a:xfrm>
          <a:prstGeom prst="rect">
            <a:avLst/>
          </a:prstGeom>
          <a:ln>
            <a:noFill/>
          </a:ln>
        </p:spPr>
      </p:pic>
      <p:pic>
        <p:nvPicPr>
          <p:cNvPr id="309" name="Рисунок 47" descr=""/>
          <p:cNvPicPr/>
          <p:nvPr/>
        </p:nvPicPr>
        <p:blipFill>
          <a:blip r:embed="rId15"/>
          <a:stretch/>
        </p:blipFill>
        <p:spPr>
          <a:xfrm>
            <a:off x="15614280" y="7515720"/>
            <a:ext cx="7594200" cy="3466800"/>
          </a:xfrm>
          <a:prstGeom prst="rect">
            <a:avLst/>
          </a:prstGeom>
          <a:ln>
            <a:noFill/>
          </a:ln>
        </p:spPr>
      </p:pic>
      <p:sp>
        <p:nvSpPr>
          <p:cNvPr id="310" name="CustomShape 15"/>
          <p:cNvSpPr/>
          <p:nvPr/>
        </p:nvSpPr>
        <p:spPr>
          <a:xfrm>
            <a:off x="15707160" y="9462240"/>
            <a:ext cx="483840" cy="470160"/>
          </a:xfrm>
          <a:prstGeom prst="rect">
            <a:avLst/>
          </a:prstGeom>
          <a:noFill/>
          <a:ln w="38160">
            <a:solidFill>
              <a:srgbClr val="ff3333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3042720" y="3831120"/>
            <a:ext cx="18307800" cy="5493600"/>
          </a:xfrm>
          <a:prstGeom prst="rect">
            <a:avLst/>
          </a:prstGeom>
          <a:noFill/>
          <a:ln>
            <a:noFill/>
          </a:ln>
        </p:spPr>
        <p:txBody>
          <a:bodyPr lIns="0" rIns="0" tIns="216000" bIns="0" anchor="ctr"/>
          <a:p>
            <a:pPr>
              <a:lnSpc>
                <a:spcPct val="100000"/>
              </a:lnSpc>
            </a:pPr>
            <a:r>
              <a:rPr b="1" lang="ru-RU" sz="9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Сервис постановки и достижения целей AchieveMe</a:t>
            </a:r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TextShape 2"/>
          <p:cNvSpPr txBox="1"/>
          <p:nvPr/>
        </p:nvSpPr>
        <p:spPr>
          <a:xfrm>
            <a:off x="3042000" y="10060920"/>
            <a:ext cx="18307800" cy="1817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252000" anchor="b"/>
          <a:p>
            <a:pPr>
              <a:lnSpc>
                <a:spcPct val="100000"/>
              </a:lnSpc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Антон Кузнецов, Ольга Пестерева, Вадим Чернышев, Максим Тимохин, Илья Шишков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9" name="Рисунок 1" descr=""/>
          <p:cNvPicPr/>
          <p:nvPr/>
        </p:nvPicPr>
        <p:blipFill>
          <a:blip r:embed="rId1"/>
          <a:srcRect l="0" t="4183" r="0" b="4183"/>
          <a:stretch/>
        </p:blipFill>
        <p:spPr>
          <a:xfrm>
            <a:off x="15484320" y="1753560"/>
            <a:ext cx="5865480" cy="1226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1587600" y="547200"/>
            <a:ext cx="21232440" cy="1454400"/>
          </a:xfrm>
          <a:prstGeom prst="rect">
            <a:avLst/>
          </a:prstGeom>
          <a:noFill/>
          <a:ln>
            <a:noFill/>
          </a:ln>
        </p:spPr>
        <p:txBody>
          <a:bodyPr lIns="0" rIns="0" tIns="198000" bIns="0"/>
          <a:p>
            <a:pPr>
              <a:lnSpc>
                <a:spcPct val="100000"/>
              </a:lnSpc>
            </a:pPr>
            <a:r>
              <a:rPr b="1" lang="ru-RU" sz="7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Наша команда</a:t>
            </a:r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1" name="Рисунок 2" descr=""/>
          <p:cNvPicPr/>
          <p:nvPr/>
        </p:nvPicPr>
        <p:blipFill>
          <a:blip r:embed="rId1"/>
          <a:stretch/>
        </p:blipFill>
        <p:spPr>
          <a:xfrm>
            <a:off x="686880" y="3258000"/>
            <a:ext cx="4971960" cy="7199640"/>
          </a:xfrm>
          <a:prstGeom prst="rect">
            <a:avLst/>
          </a:prstGeom>
          <a:ln>
            <a:noFill/>
          </a:ln>
        </p:spPr>
      </p:pic>
      <p:sp>
        <p:nvSpPr>
          <p:cNvPr id="242" name="CustomShape 2"/>
          <p:cNvSpPr/>
          <p:nvPr/>
        </p:nvSpPr>
        <p:spPr>
          <a:xfrm>
            <a:off x="835560" y="10955880"/>
            <a:ext cx="4399200" cy="182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ru-RU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Антон Кузнецов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Frontend?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Нет, не слышал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3" name="Рисунок 3" descr=""/>
          <p:cNvPicPr/>
          <p:nvPr/>
        </p:nvPicPr>
        <p:blipFill>
          <a:blip r:embed="rId2"/>
          <a:stretch/>
        </p:blipFill>
        <p:spPr>
          <a:xfrm>
            <a:off x="6346080" y="3258000"/>
            <a:ext cx="5670360" cy="7199640"/>
          </a:xfrm>
          <a:prstGeom prst="rect">
            <a:avLst/>
          </a:prstGeom>
          <a:ln>
            <a:noFill/>
          </a:ln>
        </p:spPr>
      </p:pic>
      <p:sp>
        <p:nvSpPr>
          <p:cNvPr id="244" name="CustomShape 3"/>
          <p:cNvSpPr/>
          <p:nvPr/>
        </p:nvSpPr>
        <p:spPr>
          <a:xfrm>
            <a:off x="7066080" y="10955880"/>
            <a:ext cx="4399200" cy="182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ru-RU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Вадим Чернышев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Вообще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не дизайнер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5" name="Рисунок 4" descr=""/>
          <p:cNvPicPr/>
          <p:nvPr/>
        </p:nvPicPr>
        <p:blipFill>
          <a:blip r:embed="rId3"/>
          <a:stretch/>
        </p:blipFill>
        <p:spPr>
          <a:xfrm>
            <a:off x="12703680" y="3258000"/>
            <a:ext cx="4958280" cy="7199640"/>
          </a:xfrm>
          <a:prstGeom prst="rect">
            <a:avLst/>
          </a:prstGeom>
          <a:ln>
            <a:noFill/>
          </a:ln>
        </p:spPr>
      </p:pic>
      <p:sp>
        <p:nvSpPr>
          <p:cNvPr id="246" name="CustomShape 4"/>
          <p:cNvSpPr/>
          <p:nvPr/>
        </p:nvSpPr>
        <p:spPr>
          <a:xfrm>
            <a:off x="12983040" y="10955880"/>
            <a:ext cx="4399200" cy="182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ru-RU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Максим Тимохин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Никогда не писал под Android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7" name="Рисунок 9" descr=""/>
          <p:cNvPicPr/>
          <p:nvPr/>
        </p:nvPicPr>
        <p:blipFill>
          <a:blip r:embed="rId4"/>
          <a:stretch/>
        </p:blipFill>
        <p:spPr>
          <a:xfrm>
            <a:off x="18172440" y="3258000"/>
            <a:ext cx="5522760" cy="7199640"/>
          </a:xfrm>
          <a:prstGeom prst="rect">
            <a:avLst/>
          </a:prstGeom>
          <a:ln>
            <a:noFill/>
          </a:ln>
        </p:spPr>
      </p:pic>
      <p:sp>
        <p:nvSpPr>
          <p:cNvPr id="248" name="CustomShape 5"/>
          <p:cNvSpPr/>
          <p:nvPr/>
        </p:nvSpPr>
        <p:spPr>
          <a:xfrm>
            <a:off x="18501120" y="10955880"/>
            <a:ext cx="4961160" cy="182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ru-RU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Ольга Пестерева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Никогда не делала web-сервисы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25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25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25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25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25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25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25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25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Shape 1"/>
          <p:cNvSpPr txBox="1"/>
          <p:nvPr/>
        </p:nvSpPr>
        <p:spPr>
          <a:xfrm>
            <a:off x="1587600" y="547200"/>
            <a:ext cx="21232440" cy="1454400"/>
          </a:xfrm>
          <a:prstGeom prst="rect">
            <a:avLst/>
          </a:prstGeom>
          <a:noFill/>
          <a:ln>
            <a:noFill/>
          </a:ln>
        </p:spPr>
        <p:txBody>
          <a:bodyPr lIns="0" rIns="0" tIns="198000" bIns="0"/>
          <a:p>
            <a:pPr>
              <a:lnSpc>
                <a:spcPct val="100000"/>
              </a:lnSpc>
            </a:pPr>
            <a:r>
              <a:rPr b="1" lang="ru-RU" sz="7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Освоили уйму технологий</a:t>
            </a:r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0" name="Рисунок 2" descr=""/>
          <p:cNvPicPr/>
          <p:nvPr/>
        </p:nvPicPr>
        <p:blipFill>
          <a:blip r:embed="rId1"/>
          <a:stretch/>
        </p:blipFill>
        <p:spPr>
          <a:xfrm>
            <a:off x="686880" y="3258000"/>
            <a:ext cx="4971960" cy="7199640"/>
          </a:xfrm>
          <a:prstGeom prst="rect">
            <a:avLst/>
          </a:prstGeom>
          <a:ln>
            <a:noFill/>
          </a:ln>
        </p:spPr>
      </p:pic>
      <p:sp>
        <p:nvSpPr>
          <p:cNvPr id="251" name="CustomShape 2"/>
          <p:cNvSpPr/>
          <p:nvPr/>
        </p:nvSpPr>
        <p:spPr>
          <a:xfrm>
            <a:off x="835560" y="10955880"/>
            <a:ext cx="439920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ru-RU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Twitter Bootstrap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Django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2" name="Рисунок 3" descr=""/>
          <p:cNvPicPr/>
          <p:nvPr/>
        </p:nvPicPr>
        <p:blipFill>
          <a:blip r:embed="rId2"/>
          <a:stretch/>
        </p:blipFill>
        <p:spPr>
          <a:xfrm>
            <a:off x="6346080" y="3258000"/>
            <a:ext cx="5670360" cy="7199640"/>
          </a:xfrm>
          <a:prstGeom prst="rect">
            <a:avLst/>
          </a:prstGeom>
          <a:ln>
            <a:noFill/>
          </a:ln>
        </p:spPr>
      </p:pic>
      <p:sp>
        <p:nvSpPr>
          <p:cNvPr id="253" name="CustomShape 3"/>
          <p:cNvSpPr/>
          <p:nvPr/>
        </p:nvSpPr>
        <p:spPr>
          <a:xfrm>
            <a:off x="7066080" y="10955880"/>
            <a:ext cx="439920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ru-RU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Git, NLP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HTML, CSS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4" name="Рисунок 4" descr=""/>
          <p:cNvPicPr/>
          <p:nvPr/>
        </p:nvPicPr>
        <p:blipFill>
          <a:blip r:embed="rId3"/>
          <a:stretch/>
        </p:blipFill>
        <p:spPr>
          <a:xfrm>
            <a:off x="12703680" y="3258000"/>
            <a:ext cx="4958280" cy="7199640"/>
          </a:xfrm>
          <a:prstGeom prst="rect">
            <a:avLst/>
          </a:prstGeom>
          <a:ln>
            <a:noFill/>
          </a:ln>
        </p:spPr>
      </p:pic>
      <p:sp>
        <p:nvSpPr>
          <p:cNvPr id="255" name="CustomShape 4"/>
          <p:cNvSpPr/>
          <p:nvPr/>
        </p:nvSpPr>
        <p:spPr>
          <a:xfrm>
            <a:off x="12983040" y="10955880"/>
            <a:ext cx="439920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ru-RU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Java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Android SDK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6" name="Рисунок 9" descr=""/>
          <p:cNvPicPr/>
          <p:nvPr/>
        </p:nvPicPr>
        <p:blipFill>
          <a:blip r:embed="rId4"/>
          <a:stretch/>
        </p:blipFill>
        <p:spPr>
          <a:xfrm>
            <a:off x="18172440" y="3258000"/>
            <a:ext cx="5522760" cy="7199640"/>
          </a:xfrm>
          <a:prstGeom prst="rect">
            <a:avLst/>
          </a:prstGeom>
          <a:ln>
            <a:noFill/>
          </a:ln>
        </p:spPr>
      </p:pic>
      <p:sp>
        <p:nvSpPr>
          <p:cNvPr id="257" name="CustomShape 5"/>
          <p:cNvSpPr/>
          <p:nvPr/>
        </p:nvSpPr>
        <p:spPr>
          <a:xfrm>
            <a:off x="18501120" y="10955880"/>
            <a:ext cx="496116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ru-RU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Git, jQuery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Google API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1"/>
          <p:cNvSpPr txBox="1"/>
          <p:nvPr/>
        </p:nvSpPr>
        <p:spPr>
          <a:xfrm>
            <a:off x="1587600" y="547200"/>
            <a:ext cx="21232440" cy="1454400"/>
          </a:xfrm>
          <a:prstGeom prst="rect">
            <a:avLst/>
          </a:prstGeom>
          <a:noFill/>
          <a:ln>
            <a:noFill/>
          </a:ln>
        </p:spPr>
        <p:txBody>
          <a:bodyPr lIns="0" rIns="0" tIns="198000" bIns="0"/>
          <a:p>
            <a:pPr>
              <a:lnSpc>
                <a:spcPct val="100000"/>
              </a:lnSpc>
            </a:pPr>
            <a:r>
              <a:rPr b="1" lang="ru-RU" sz="7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Весь сервис мы делали вместе…</a:t>
            </a:r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TextShape 2"/>
          <p:cNvSpPr txBox="1"/>
          <p:nvPr/>
        </p:nvSpPr>
        <p:spPr>
          <a:xfrm>
            <a:off x="1587600" y="12624840"/>
            <a:ext cx="17565120" cy="42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60" name="TextShape 3"/>
          <p:cNvSpPr txBox="1"/>
          <p:nvPr/>
        </p:nvSpPr>
        <p:spPr>
          <a:xfrm>
            <a:off x="21718440" y="12621240"/>
            <a:ext cx="1093320" cy="441360"/>
          </a:xfrm>
          <a:prstGeom prst="rect">
            <a:avLst/>
          </a:prstGeom>
          <a:noFill/>
          <a:ln>
            <a:noFill/>
          </a:ln>
        </p:spPr>
        <p:txBody>
          <a:bodyPr lIns="0" rIns="0" tIns="72000" bIns="0" anchor="ctr"/>
          <a:p>
            <a:pPr algn="r">
              <a:lnSpc>
                <a:spcPct val="100000"/>
              </a:lnSpc>
            </a:pPr>
            <a:fld id="{61A1D55D-0AAD-4186-89A7-CCBCE5C1A855}" type="slidenum"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&lt;номер&gt;</a:t>
            </a:fld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61" name="Объект 6" descr=""/>
          <p:cNvPicPr/>
          <p:nvPr/>
        </p:nvPicPr>
        <p:blipFill>
          <a:blip r:embed="rId1"/>
          <a:srcRect l="0" t="0" r="12094" b="0"/>
          <a:stretch/>
        </p:blipFill>
        <p:spPr>
          <a:xfrm>
            <a:off x="1587600" y="2001960"/>
            <a:ext cx="12215880" cy="10284840"/>
          </a:xfrm>
          <a:prstGeom prst="rect">
            <a:avLst/>
          </a:prstGeom>
          <a:ln>
            <a:noFill/>
          </a:ln>
        </p:spPr>
      </p:pic>
      <p:pic>
        <p:nvPicPr>
          <p:cNvPr id="262" name="Рисунок 7" descr=""/>
          <p:cNvPicPr/>
          <p:nvPr/>
        </p:nvPicPr>
        <p:blipFill>
          <a:blip r:embed="rId2"/>
          <a:srcRect l="14037" t="9810" r="0" b="0"/>
          <a:stretch/>
        </p:blipFill>
        <p:spPr>
          <a:xfrm>
            <a:off x="15591960" y="2001960"/>
            <a:ext cx="7228080" cy="10247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>
                <p:childTnLst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Shape 1"/>
          <p:cNvSpPr txBox="1"/>
          <p:nvPr/>
        </p:nvSpPr>
        <p:spPr>
          <a:xfrm>
            <a:off x="1587600" y="547200"/>
            <a:ext cx="21232440" cy="1454400"/>
          </a:xfrm>
          <a:prstGeom prst="rect">
            <a:avLst/>
          </a:prstGeom>
          <a:noFill/>
          <a:ln>
            <a:noFill/>
          </a:ln>
        </p:spPr>
        <p:txBody>
          <a:bodyPr lIns="0" rIns="0" tIns="198000" bIns="0"/>
          <a:p>
            <a:pPr>
              <a:lnSpc>
                <a:spcPct val="100000"/>
              </a:lnSpc>
            </a:pPr>
            <a:r>
              <a:rPr b="1" lang="ru-RU" sz="7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Мы работали днём и ночью</a:t>
            </a:r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TextShape 2"/>
          <p:cNvSpPr txBox="1"/>
          <p:nvPr/>
        </p:nvSpPr>
        <p:spPr>
          <a:xfrm>
            <a:off x="1587600" y="12624840"/>
            <a:ext cx="17565120" cy="42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65" name="TextShape 3"/>
          <p:cNvSpPr txBox="1"/>
          <p:nvPr/>
        </p:nvSpPr>
        <p:spPr>
          <a:xfrm>
            <a:off x="21718440" y="12621240"/>
            <a:ext cx="1093320" cy="441360"/>
          </a:xfrm>
          <a:prstGeom prst="rect">
            <a:avLst/>
          </a:prstGeom>
          <a:noFill/>
          <a:ln>
            <a:noFill/>
          </a:ln>
        </p:spPr>
        <p:txBody>
          <a:bodyPr lIns="0" rIns="0" tIns="72000" bIns="0" anchor="ctr"/>
          <a:p>
            <a:pPr algn="r">
              <a:lnSpc>
                <a:spcPct val="100000"/>
              </a:lnSpc>
            </a:pPr>
            <a:fld id="{0E4B807D-3D2E-4955-8FCF-D78472226978}" type="slidenum"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&lt;номер&gt;</a:t>
            </a:fld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66" name="Объект 5" descr=""/>
          <p:cNvPicPr/>
          <p:nvPr/>
        </p:nvPicPr>
        <p:blipFill>
          <a:blip r:embed="rId1"/>
          <a:stretch/>
        </p:blipFill>
        <p:spPr>
          <a:xfrm>
            <a:off x="14374440" y="2032200"/>
            <a:ext cx="5683680" cy="10213920"/>
          </a:xfrm>
          <a:prstGeom prst="rect">
            <a:avLst/>
          </a:prstGeom>
          <a:ln>
            <a:noFill/>
          </a:ln>
        </p:spPr>
      </p:pic>
      <p:pic>
        <p:nvPicPr>
          <p:cNvPr id="267" name="Рисунок 6" descr=""/>
          <p:cNvPicPr/>
          <p:nvPr/>
        </p:nvPicPr>
        <p:blipFill>
          <a:blip r:embed="rId2"/>
          <a:stretch/>
        </p:blipFill>
        <p:spPr>
          <a:xfrm>
            <a:off x="4323960" y="2044800"/>
            <a:ext cx="5726160" cy="10188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Shape 1"/>
          <p:cNvSpPr txBox="1"/>
          <p:nvPr/>
        </p:nvSpPr>
        <p:spPr>
          <a:xfrm>
            <a:off x="1587600" y="547200"/>
            <a:ext cx="21232440" cy="1454400"/>
          </a:xfrm>
          <a:prstGeom prst="rect">
            <a:avLst/>
          </a:prstGeom>
          <a:noFill/>
          <a:ln>
            <a:noFill/>
          </a:ln>
        </p:spPr>
        <p:txBody>
          <a:bodyPr lIns="0" rIns="0" tIns="198000" bIns="0"/>
          <a:p>
            <a:pPr>
              <a:lnSpc>
                <a:spcPct val="100000"/>
              </a:lnSpc>
            </a:pPr>
            <a:r>
              <a:rPr b="1" lang="ru-RU" sz="7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Планирование — цели на день</a:t>
            </a:r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TextShape 2"/>
          <p:cNvSpPr txBox="1"/>
          <p:nvPr/>
        </p:nvSpPr>
        <p:spPr>
          <a:xfrm>
            <a:off x="1587600" y="12624840"/>
            <a:ext cx="17565120" cy="42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70" name="TextShape 3"/>
          <p:cNvSpPr txBox="1"/>
          <p:nvPr/>
        </p:nvSpPr>
        <p:spPr>
          <a:xfrm>
            <a:off x="21718440" y="12621240"/>
            <a:ext cx="1093320" cy="441360"/>
          </a:xfrm>
          <a:prstGeom prst="rect">
            <a:avLst/>
          </a:prstGeom>
          <a:noFill/>
          <a:ln>
            <a:noFill/>
          </a:ln>
        </p:spPr>
        <p:txBody>
          <a:bodyPr lIns="0" rIns="0" tIns="72000" bIns="0" anchor="ctr"/>
          <a:p>
            <a:pPr algn="r">
              <a:lnSpc>
                <a:spcPct val="100000"/>
              </a:lnSpc>
            </a:pPr>
            <a:fld id="{4FBEA872-5E79-46BC-A3F7-06E764950E3B}" type="slidenum"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&lt;номер&gt;</a:t>
            </a:fld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71" name="Объект 5" descr=""/>
          <p:cNvPicPr/>
          <p:nvPr/>
        </p:nvPicPr>
        <p:blipFill>
          <a:blip r:embed="rId1"/>
          <a:stretch/>
        </p:blipFill>
        <p:spPr>
          <a:xfrm>
            <a:off x="1579680" y="2104200"/>
            <a:ext cx="7036560" cy="9507600"/>
          </a:xfrm>
          <a:prstGeom prst="rect">
            <a:avLst/>
          </a:prstGeom>
          <a:ln>
            <a:noFill/>
          </a:ln>
        </p:spPr>
      </p:pic>
      <p:pic>
        <p:nvPicPr>
          <p:cNvPr id="272" name="Рисунок 6" descr=""/>
          <p:cNvPicPr/>
          <p:nvPr/>
        </p:nvPicPr>
        <p:blipFill>
          <a:blip r:embed="rId2"/>
          <a:srcRect l="22406" t="35066" r="14697" b="0"/>
          <a:stretch/>
        </p:blipFill>
        <p:spPr>
          <a:xfrm>
            <a:off x="9375120" y="2923560"/>
            <a:ext cx="13550400" cy="7868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extShape 1"/>
          <p:cNvSpPr txBox="1"/>
          <p:nvPr/>
        </p:nvSpPr>
        <p:spPr>
          <a:xfrm>
            <a:off x="3042000" y="915840"/>
            <a:ext cx="18307800" cy="1085760"/>
          </a:xfrm>
          <a:prstGeom prst="rect">
            <a:avLst/>
          </a:prstGeom>
          <a:noFill/>
          <a:ln>
            <a:noFill/>
          </a:ln>
        </p:spPr>
        <p:txBody>
          <a:bodyPr lIns="0" rIns="0" tIns="12600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TextShape 2"/>
          <p:cNvSpPr txBox="1"/>
          <p:nvPr/>
        </p:nvSpPr>
        <p:spPr>
          <a:xfrm>
            <a:off x="3042720" y="3831120"/>
            <a:ext cx="18307800" cy="5493600"/>
          </a:xfrm>
          <a:prstGeom prst="rect">
            <a:avLst/>
          </a:prstGeom>
          <a:noFill/>
          <a:ln>
            <a:noFill/>
          </a:ln>
        </p:spPr>
        <p:txBody>
          <a:bodyPr lIns="0" rIns="0" tIns="216000" bIns="0" anchor="ctr"/>
          <a:p>
            <a:pPr>
              <a:lnSpc>
                <a:spcPct val="100000"/>
              </a:lnSpc>
            </a:pPr>
            <a:r>
              <a:rPr b="1" lang="ru-RU" sz="9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Живое демо!</a:t>
            </a:r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Shape 1"/>
          <p:cNvSpPr txBox="1"/>
          <p:nvPr/>
        </p:nvSpPr>
        <p:spPr>
          <a:xfrm>
            <a:off x="3044520" y="7496280"/>
            <a:ext cx="8417880" cy="3350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50000"/>
              </a:lnSpc>
            </a:pPr>
            <a:r>
              <a:rPr b="1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Антон Кузнецов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1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Ольга Пестерева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1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Вадим Чернышев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1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Максим Тимохин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1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Илья Шишков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TextShape 2"/>
          <p:cNvSpPr txBox="1"/>
          <p:nvPr/>
        </p:nvSpPr>
        <p:spPr>
          <a:xfrm>
            <a:off x="3042000" y="3477960"/>
            <a:ext cx="18307800" cy="3655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162000" anchor="b"/>
          <a:p>
            <a:pPr>
              <a:lnSpc>
                <a:spcPct val="100000"/>
              </a:lnSpc>
            </a:pPr>
            <a:r>
              <a:rPr b="1" lang="ru-RU" sz="7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Спасибо</a:t>
            </a:r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7" name="Рисунок 5" descr=""/>
          <p:cNvPicPr/>
          <p:nvPr/>
        </p:nvPicPr>
        <p:blipFill>
          <a:blip r:embed="rId1"/>
          <a:srcRect l="0" t="4183" r="0" b="4183"/>
          <a:stretch/>
        </p:blipFill>
        <p:spPr>
          <a:xfrm>
            <a:off x="15484320" y="1753560"/>
            <a:ext cx="5865480" cy="1226880"/>
          </a:xfrm>
          <a:prstGeom prst="rect">
            <a:avLst/>
          </a:prstGeom>
          <a:ln>
            <a:noFill/>
          </a:ln>
        </p:spPr>
      </p:pic>
      <p:sp>
        <p:nvSpPr>
          <p:cNvPr id="278" name="TextShape 3"/>
          <p:cNvSpPr txBox="1"/>
          <p:nvPr/>
        </p:nvSpPr>
        <p:spPr>
          <a:xfrm>
            <a:off x="3041640" y="10053720"/>
            <a:ext cx="8418240" cy="736560"/>
          </a:xfrm>
          <a:prstGeom prst="rect">
            <a:avLst/>
          </a:prstGeom>
          <a:noFill/>
          <a:ln>
            <a:noFill/>
          </a:ln>
        </p:spPr>
        <p:txBody>
          <a:bodyPr lIns="0" rIns="0" tIns="8280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TextShape 4"/>
          <p:cNvSpPr txBox="1"/>
          <p:nvPr/>
        </p:nvSpPr>
        <p:spPr>
          <a:xfrm>
            <a:off x="3041640" y="10797120"/>
            <a:ext cx="8418240" cy="720000"/>
          </a:xfrm>
          <a:prstGeom prst="rect">
            <a:avLst/>
          </a:prstGeom>
          <a:noFill/>
          <a:ln>
            <a:noFill/>
          </a:ln>
        </p:spPr>
        <p:txBody>
          <a:bodyPr lIns="0" rIns="0" tIns="6840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TextShape 5"/>
          <p:cNvSpPr txBox="1"/>
          <p:nvPr/>
        </p:nvSpPr>
        <p:spPr>
          <a:xfrm>
            <a:off x="12566880" y="7496280"/>
            <a:ext cx="8783280" cy="820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70780</TotalTime>
  <Application>LibreOffice/5.1.6.2$Linux_X86_64 LibreOffice_project/10m0$Build-2</Application>
  <Company>Yandex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2014-09-09T08:22:07Z</dcterms:created>
  <dc:creator>presentation</dc:creator>
  <dc:description/>
  <dc:language>ru-RU</dc:language>
  <cp:lastModifiedBy/>
  <dcterms:modified xsi:type="dcterms:W3CDTF">2019-02-13T17:26:11Z</dcterms:modified>
  <cp:revision>1684</cp:revision>
  <dc:subject>show_YST</dc:subject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Yandex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Manager">
    <vt:lpwstr>Maria Kutuzova</vt:lpwstr>
  </property>
  <property fmtid="{D5CDD505-2E9C-101B-9397-08002B2CF9AE}" pid="9" name="Notes">
    <vt:i4>0</vt:i4>
  </property>
  <property fmtid="{D5CDD505-2E9C-101B-9397-08002B2CF9AE}" pid="10" name="PresentationFormat">
    <vt:lpwstr>Произвольный</vt:lpwstr>
  </property>
  <property fmtid="{D5CDD505-2E9C-101B-9397-08002B2CF9AE}" pid="11" name="ScaleCrop">
    <vt:bool>0</vt:bool>
  </property>
  <property fmtid="{D5CDD505-2E9C-101B-9397-08002B2CF9AE}" pid="12" name="ShareDoc">
    <vt:bool>0</vt:bool>
  </property>
  <property fmtid="{D5CDD505-2E9C-101B-9397-08002B2CF9AE}" pid="13" name="Slides">
    <vt:i4>10</vt:i4>
  </property>
  <property fmtid="{D5CDD505-2E9C-101B-9397-08002B2CF9AE}" pid="14" name="category">
    <vt:lpwstr>presentation technology</vt:lpwstr>
  </property>
</Properties>
</file>